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0" r:id="rId2"/>
    <p:sldId id="272" r:id="rId3"/>
    <p:sldId id="261" r:id="rId4"/>
    <p:sldId id="273" r:id="rId5"/>
    <p:sldId id="274" r:id="rId6"/>
    <p:sldId id="278" r:id="rId7"/>
    <p:sldId id="279" r:id="rId8"/>
    <p:sldId id="275" r:id="rId9"/>
    <p:sldId id="276" r:id="rId10"/>
    <p:sldId id="277" r:id="rId11"/>
    <p:sldId id="280" r:id="rId12"/>
    <p:sldId id="281" r:id="rId13"/>
    <p:sldId id="282" r:id="rId14"/>
    <p:sldId id="283" r:id="rId15"/>
    <p:sldId id="28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91579-AE8A-4BA9-8A59-4B7F0F9450CB}" type="datetimeFigureOut">
              <a:rPr lang="en-GB" smtClean="0"/>
              <a:t>23/06/2019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D2630-A617-46B4-99A3-CDCC69AC1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502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72475-AEA9-4689-8BFE-7D18795CEE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3AC478-B184-4CAD-9F52-4F4D2C96A7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42A74-B1A3-41B8-AEF6-3461A747D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C36-9D14-4588-A082-D011D4189929}" type="datetimeFigureOut">
              <a:rPr lang="en-GB" smtClean="0"/>
              <a:t>23/06/2019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F1FCC-8D4F-4A24-AFDF-C66DC90CD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D466D-77D2-46DC-9696-64B365568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0C84-BB91-41BD-B237-20B5A5AE5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606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FFAB4-5B92-4E01-9309-A0C949F23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B605E2-1698-472F-B16B-42DEF9E01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40AF5-99EF-4F62-BEA6-87EC81263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C36-9D14-4588-A082-D011D4189929}" type="datetimeFigureOut">
              <a:rPr lang="en-GB" smtClean="0"/>
              <a:t>23/06/2019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79B70-E31A-4BC2-A5F7-4B5E87630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9B542-BA9A-4EAC-8BDA-CECA34C86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0C84-BB91-41BD-B237-20B5A5AE5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55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C807BA-C746-4B25-B763-524C1F53E1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C81CDD-BDF9-4667-911A-7512A6BC77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C6D30-868C-48E2-8BE2-33771A596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C36-9D14-4588-A082-D011D4189929}" type="datetimeFigureOut">
              <a:rPr lang="en-GB" smtClean="0"/>
              <a:t>23/06/2019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0E685-50A3-443C-AD1A-F0035D098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3A219-E255-4B9E-9D6F-F710A4628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0C84-BB91-41BD-B237-20B5A5AE5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65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13C4C-BBA8-48BE-8E32-964319314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8D016-8E8F-4142-BEE5-8F270572B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759B7-E83D-431C-9CD1-C3D9EDBD3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C36-9D14-4588-A082-D011D4189929}" type="datetimeFigureOut">
              <a:rPr lang="en-GB" smtClean="0"/>
              <a:t>23/06/2019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A7DB1-C015-4B98-98E8-039072D9B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9A65D-B497-46C7-B1EA-8B2170DC8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0C84-BB91-41BD-B237-20B5A5AE5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28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32C90-6D79-4B43-A023-E103EED00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A0C16C-E249-4A61-ACA4-0984638BA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B5058-9BE7-4001-A5C7-8A5E67C84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C36-9D14-4588-A082-D011D4189929}" type="datetimeFigureOut">
              <a:rPr lang="en-GB" smtClean="0"/>
              <a:t>23/06/2019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738BA-A408-45DE-971F-BC6355DFF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F855A-CEFD-4400-AC94-6F34B2788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0C84-BB91-41BD-B237-20B5A5AE5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47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4456A-B11F-4E5D-9038-1456813C6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E058E-F5A6-4C61-BA73-B264B378E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326119-AF74-4285-B867-9BAE984D4D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01B27F-8F73-454E-A313-2773A691F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C36-9D14-4588-A082-D011D4189929}" type="datetimeFigureOut">
              <a:rPr lang="en-GB" smtClean="0"/>
              <a:t>23/06/2019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F526AA-3D52-4888-8D1E-4D4B4E941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AE4E1E-9DE9-4C49-B5D0-A7D465179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0C84-BB91-41BD-B237-20B5A5AE5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75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3620B-7130-4D95-AD8D-C81EC6BC3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ACEA2-7CF4-4903-9AA2-13382AD54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2B65A2-1F95-490F-A597-3BE98B3D75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06391D-B4CF-4736-AC6D-07649DCCA6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890C92-AF64-4B39-9350-B51595C6E9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A5145F-27A4-4BB1-B1AE-B2BD9CE3A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C36-9D14-4588-A082-D011D4189929}" type="datetimeFigureOut">
              <a:rPr lang="en-GB" smtClean="0"/>
              <a:t>23/06/2019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A1657E-AD0B-4852-BC84-34A69C4FE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7ACAD7-2306-4C27-9867-61B7DE3C5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0C84-BB91-41BD-B237-20B5A5AE5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003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D0FED-BF52-42EB-9D0D-4E977C2D8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0F6776-916C-46BE-817A-D0152726E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C36-9D14-4588-A082-D011D4189929}" type="datetimeFigureOut">
              <a:rPr lang="en-GB" smtClean="0"/>
              <a:t>23/06/2019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97576E-09F6-4CDF-B428-1021E2CA1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36591F-2080-461C-A976-EEEF21BF6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0C84-BB91-41BD-B237-20B5A5AE5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44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EDA417-71FA-4464-9BDC-7450A1101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C36-9D14-4588-A082-D011D4189929}" type="datetimeFigureOut">
              <a:rPr lang="en-GB" smtClean="0"/>
              <a:t>23/06/2019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6DAA40-EA4C-4D54-AC2A-6C0B50E7B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3B80C8-22A8-4E6B-8770-46410B531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0C84-BB91-41BD-B237-20B5A5AE5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823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7DE3F-4B3E-4F3D-ADB7-6C5F5DAD1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B3021-E40E-423B-8CB3-97EC47E9F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58353B-62AD-42FF-86F7-0C55611BE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93450-FA00-4AF7-AFC9-D30E63F57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C36-9D14-4588-A082-D011D4189929}" type="datetimeFigureOut">
              <a:rPr lang="en-GB" smtClean="0"/>
              <a:t>23/06/2019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84883F-E1A4-4914-B9E1-AA3DF5C1B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CDCA4-387B-44A4-AB04-32442A57E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0C84-BB91-41BD-B237-20B5A5AE5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87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1421D-AA89-4EDC-8075-E5E737B05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30537B-A502-45EC-8602-C093BF2542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56810B-34F3-4718-BB75-9848E041A2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CFE7C9-ACC5-498F-9F3A-BD5ED924C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C36-9D14-4588-A082-D011D4189929}" type="datetimeFigureOut">
              <a:rPr lang="en-GB" smtClean="0"/>
              <a:t>23/06/2019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188A-AF16-4640-842E-974EE55AF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AE24A-5A84-46D8-8787-58D94FA96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0C84-BB91-41BD-B237-20B5A5AE5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87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2E9D85-D690-4343-BE18-61231351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39CC0-2DCA-4AE8-B308-F411B8E02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8D16B-A0A7-4F08-ABA3-DA35A49C74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3EC36-9D14-4588-A082-D011D4189929}" type="datetimeFigureOut">
              <a:rPr lang="en-GB" smtClean="0"/>
              <a:t>23/06/2019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ED0E5-A00A-4A5E-B788-90A661E9DB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00EBB-7080-4C5C-B23F-0C5EF91FF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E0C84-BB91-41BD-B237-20B5A5AE5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24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oeaid.co.uk/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AA4D36-A85F-4101-BDC1-2BD189383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Shoe Aid in Schools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CD9C5796-EEE8-4A0E-9A58-75B814EA7A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90196" y="492573"/>
            <a:ext cx="5880796" cy="588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674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 result for shoe aid logo">
            <a:extLst>
              <a:ext uri="{FF2B5EF4-FFF2-40B4-BE49-F238E27FC236}">
                <a16:creationId xmlns:a16="http://schemas.microsoft.com/office/drawing/2014/main" id="{7A3A7B14-9500-4FA7-B8C8-D88E5AD4A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3" y="21755"/>
            <a:ext cx="949960" cy="94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B90DA448-5C27-4FA9-860A-2092A6121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Shoe Aid Workshops and Collaborations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E7E5D-B740-428C-98A3-331CFFD3BA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0" y="2438400"/>
            <a:ext cx="5127029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dirty="0"/>
              <a:t>There are two school competitions created for Shoe Aid by Siddiqui Education with prizes Sponsored by Start Rite</a:t>
            </a:r>
          </a:p>
          <a:p>
            <a:r>
              <a:rPr lang="en-GB" dirty="0"/>
              <a:t>These not only raise awareness of the shoe problem in the UK but also develop the pupil's transferable skills</a:t>
            </a:r>
          </a:p>
          <a:p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B5ADEF-5B56-4DE9-B8BA-4E5148713626}"/>
              </a:ext>
            </a:extLst>
          </p:cNvPr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5" r="5136"/>
          <a:stretch/>
        </p:blipFill>
        <p:spPr>
          <a:xfrm>
            <a:off x="5869525" y="0"/>
            <a:ext cx="6322475" cy="44094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F8BC7FB-0330-444F-AFE8-A7F3EA791D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257" y="4693751"/>
            <a:ext cx="5131223" cy="2052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680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 result for shoe aid logo">
            <a:extLst>
              <a:ext uri="{FF2B5EF4-FFF2-40B4-BE49-F238E27FC236}">
                <a16:creationId xmlns:a16="http://schemas.microsoft.com/office/drawing/2014/main" id="{7A3A7B14-9500-4FA7-B8C8-D88E5AD4A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3" y="21755"/>
            <a:ext cx="949960" cy="94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B90DA448-5C27-4FA9-860A-2092A6121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Future Shoe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E7E5D-B740-428C-98A3-331CFFD3BA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0" y="2438400"/>
            <a:ext cx="5127029" cy="415544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3100" dirty="0"/>
              <a:t>Target Audience – Primary and early years secondary school children </a:t>
            </a:r>
          </a:p>
          <a:p>
            <a:r>
              <a:rPr lang="en-GB" sz="3100" dirty="0"/>
              <a:t>Students work in groups of three &amp; use Start Rites advanced development model to design a shoe for the future</a:t>
            </a:r>
          </a:p>
          <a:p>
            <a:endParaRPr lang="en-US" sz="2000" dirty="0"/>
          </a:p>
        </p:txBody>
      </p:sp>
      <p:pic>
        <p:nvPicPr>
          <p:cNvPr id="5124" name="Picture 4" descr="Image result for shoe drawing">
            <a:extLst>
              <a:ext uri="{FF2B5EF4-FFF2-40B4-BE49-F238E27FC236}">
                <a16:creationId xmlns:a16="http://schemas.microsoft.com/office/drawing/2014/main" id="{81FD77F3-8B73-4464-BCFD-4E71C8AEC4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266" y="1219200"/>
            <a:ext cx="5672695" cy="4297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960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 result for shoe aid logo">
            <a:extLst>
              <a:ext uri="{FF2B5EF4-FFF2-40B4-BE49-F238E27FC236}">
                <a16:creationId xmlns:a16="http://schemas.microsoft.com/office/drawing/2014/main" id="{7A3A7B14-9500-4FA7-B8C8-D88E5AD4A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3" y="21755"/>
            <a:ext cx="949960" cy="94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B90DA448-5C27-4FA9-860A-2092A6121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Promo Shoe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E7E5D-B740-428C-98A3-331CFFD3BA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0" y="2438400"/>
            <a:ext cx="5127029" cy="415544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3100" dirty="0"/>
              <a:t>Target Audience – Secondary School Children and FE.</a:t>
            </a:r>
          </a:p>
          <a:p>
            <a:r>
              <a:rPr lang="en-GB" sz="3100" dirty="0"/>
              <a:t>Students work in groups of three &amp; use facts and figures from Shoe Aid’s website to create an animation or video to promote Shoe Aid and raise awareness of the footwear issue in the UK</a:t>
            </a:r>
          </a:p>
          <a:p>
            <a:endParaRPr lang="en-US" sz="2000" dirty="0"/>
          </a:p>
        </p:txBody>
      </p:sp>
      <p:pic>
        <p:nvPicPr>
          <p:cNvPr id="11268" name="Picture 4" descr="Image result for filming movie">
            <a:extLst>
              <a:ext uri="{FF2B5EF4-FFF2-40B4-BE49-F238E27FC236}">
                <a16:creationId xmlns:a16="http://schemas.microsoft.com/office/drawing/2014/main" id="{2CE80603-1307-480C-8ABC-C2862725D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93763" y="629266"/>
            <a:ext cx="5998733" cy="625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986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 result for shoe aid logo">
            <a:extLst>
              <a:ext uri="{FF2B5EF4-FFF2-40B4-BE49-F238E27FC236}">
                <a16:creationId xmlns:a16="http://schemas.microsoft.com/office/drawing/2014/main" id="{7A3A7B14-9500-4FA7-B8C8-D88E5AD4A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3" y="21755"/>
            <a:ext cx="949960" cy="94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B90DA448-5C27-4FA9-860A-2092A6121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Workshop Benefits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E7E5D-B740-428C-98A3-331CFFD3BA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0" y="2438400"/>
            <a:ext cx="5127029" cy="415544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GB" sz="3100" dirty="0"/>
              <a:t>Both Promo Shoe and Future Shoe have been created by experienced teachers who aim to develop students:</a:t>
            </a:r>
          </a:p>
          <a:p>
            <a:pPr lvl="1"/>
            <a:r>
              <a:rPr lang="en-GB" sz="2600" dirty="0"/>
              <a:t>Creativity</a:t>
            </a:r>
          </a:p>
          <a:p>
            <a:pPr lvl="1"/>
            <a:r>
              <a:rPr lang="en-GB" sz="2600" dirty="0"/>
              <a:t>Team work</a:t>
            </a:r>
          </a:p>
          <a:p>
            <a:pPr lvl="1"/>
            <a:r>
              <a:rPr lang="en-GB" sz="2600" dirty="0"/>
              <a:t>Research skills</a:t>
            </a:r>
          </a:p>
          <a:p>
            <a:pPr lvl="1"/>
            <a:r>
              <a:rPr lang="en-GB" sz="2600" dirty="0"/>
              <a:t>Planning skills </a:t>
            </a:r>
          </a:p>
          <a:p>
            <a:pPr lvl="1"/>
            <a:r>
              <a:rPr lang="en-GB" sz="2600" dirty="0"/>
              <a:t>Communication and presentation skills</a:t>
            </a:r>
          </a:p>
          <a:p>
            <a:pPr lvl="1"/>
            <a:r>
              <a:rPr lang="en-GB" sz="2600" dirty="0"/>
              <a:t>Digital literacy skills</a:t>
            </a:r>
          </a:p>
          <a:p>
            <a:endParaRPr lang="en-GB" sz="3100" dirty="0"/>
          </a:p>
          <a:p>
            <a:endParaRPr lang="en-GB" sz="3100" dirty="0"/>
          </a:p>
          <a:p>
            <a:endParaRPr lang="en-US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A09E22B-A75C-4BAE-99BE-4D99A93305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709" y="2438401"/>
            <a:ext cx="5956301" cy="238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602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 result for shoe aid logo">
            <a:extLst>
              <a:ext uri="{FF2B5EF4-FFF2-40B4-BE49-F238E27FC236}">
                <a16:creationId xmlns:a16="http://schemas.microsoft.com/office/drawing/2014/main" id="{7A3A7B14-9500-4FA7-B8C8-D88E5AD4A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3" y="21755"/>
            <a:ext cx="949960" cy="94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B90DA448-5C27-4FA9-860A-2092A6121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E7E5D-B740-428C-98A3-331CFFD3BA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0" y="2438400"/>
            <a:ext cx="5127029" cy="415544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3100" dirty="0"/>
              <a:t>All schools involved in both workshops will be able to submit their ideas to Shoe Aid</a:t>
            </a:r>
          </a:p>
          <a:p>
            <a:r>
              <a:rPr lang="en-GB" sz="3100" dirty="0"/>
              <a:t>The best Shoe Design and Promotion will win prizes courtesy of Start Rite</a:t>
            </a:r>
            <a:endParaRPr lang="en-GB" sz="2600" dirty="0"/>
          </a:p>
          <a:p>
            <a:endParaRPr lang="en-GB" sz="3100" dirty="0"/>
          </a:p>
          <a:p>
            <a:endParaRPr lang="en-GB" sz="3100" dirty="0"/>
          </a:p>
          <a:p>
            <a:endParaRPr lang="en-U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48CC421-68EE-4852-A47A-A5459CD8EB8C}"/>
              </a:ext>
            </a:extLst>
          </p:cNvPr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5" r="5136"/>
          <a:stretch/>
        </p:blipFill>
        <p:spPr>
          <a:xfrm>
            <a:off x="5869525" y="1965407"/>
            <a:ext cx="6322475" cy="440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20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 result for shoe aid logo">
            <a:extLst>
              <a:ext uri="{FF2B5EF4-FFF2-40B4-BE49-F238E27FC236}">
                <a16:creationId xmlns:a16="http://schemas.microsoft.com/office/drawing/2014/main" id="{7A3A7B14-9500-4FA7-B8C8-D88E5AD4A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3" y="21755"/>
            <a:ext cx="949960" cy="94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B90DA448-5C27-4FA9-860A-2092A6121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Get Involved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E7E5D-B740-428C-98A3-331CFFD3BA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0" y="2438400"/>
            <a:ext cx="5127029" cy="415544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3100" dirty="0"/>
              <a:t>Visit </a:t>
            </a:r>
            <a:r>
              <a:rPr lang="en-GB" sz="3100" dirty="0">
                <a:hlinkClick r:id="rId3"/>
              </a:rPr>
              <a:t>www.shoeaid.co.uk</a:t>
            </a:r>
            <a:r>
              <a:rPr lang="en-GB" sz="3100" dirty="0"/>
              <a:t> to:</a:t>
            </a:r>
          </a:p>
          <a:p>
            <a:r>
              <a:rPr lang="en-GB" sz="3100" dirty="0"/>
              <a:t>Find out more about our mission and lend your support through donations </a:t>
            </a:r>
          </a:p>
          <a:p>
            <a:r>
              <a:rPr lang="en-GB" sz="3100" dirty="0"/>
              <a:t>Download the “Promo Shoe” and “Future Shoe” resources (Launching September 2019)</a:t>
            </a:r>
          </a:p>
          <a:p>
            <a:endParaRPr lang="en-GB" sz="3100" dirty="0"/>
          </a:p>
          <a:p>
            <a:endParaRPr lang="en-GB" sz="2600" dirty="0"/>
          </a:p>
          <a:p>
            <a:endParaRPr lang="en-GB" sz="3100" dirty="0"/>
          </a:p>
          <a:p>
            <a:endParaRPr lang="en-GB" sz="3100" dirty="0"/>
          </a:p>
          <a:p>
            <a:endParaRPr lang="en-US" sz="2000" dirty="0"/>
          </a:p>
        </p:txBody>
      </p:sp>
      <p:pic>
        <p:nvPicPr>
          <p:cNvPr id="6" name="Picture 2" descr="Image result for shoe aid logo">
            <a:extLst>
              <a:ext uri="{FF2B5EF4-FFF2-40B4-BE49-F238E27FC236}">
                <a16:creationId xmlns:a16="http://schemas.microsoft.com/office/drawing/2014/main" id="{66A6089F-97CC-4BB7-8A50-139715F49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278" y="165099"/>
            <a:ext cx="6527801" cy="652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3736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B90DA448-5C27-4FA9-860A-2092A6121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E7E5D-B740-428C-98A3-331CFFD3BA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0" y="2438400"/>
            <a:ext cx="5127029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Currently in the UK</a:t>
            </a:r>
          </a:p>
          <a:p>
            <a:r>
              <a:rPr lang="en-US" dirty="0"/>
              <a:t>4 million children are wearing the wrong size/inadequate shoes which causes</a:t>
            </a:r>
          </a:p>
          <a:p>
            <a:pPr lvl="1"/>
            <a:r>
              <a:rPr lang="en-US" sz="2800" dirty="0"/>
              <a:t>Physical problems in later life</a:t>
            </a:r>
          </a:p>
          <a:p>
            <a:pPr lvl="1"/>
            <a:r>
              <a:rPr lang="en-US" sz="2800" dirty="0"/>
              <a:t>Bullying</a:t>
            </a:r>
          </a:p>
          <a:p>
            <a:pPr lvl="1"/>
            <a:r>
              <a:rPr lang="en-US" sz="2800" dirty="0"/>
              <a:t>Isolation and low self esteem</a:t>
            </a:r>
          </a:p>
        </p:txBody>
      </p:sp>
      <p:pic>
        <p:nvPicPr>
          <p:cNvPr id="1026" name="Picture 2" descr="https://pbs.twimg.com/media/D5E_HGJXkAAdjPq.jpg:large">
            <a:extLst>
              <a:ext uri="{FF2B5EF4-FFF2-40B4-BE49-F238E27FC236}">
                <a16:creationId xmlns:a16="http://schemas.microsoft.com/office/drawing/2014/main" id="{51AA11BE-C2E7-4DB0-85E1-68E0E5CE4CC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00"/>
          <a:stretch/>
        </p:blipFill>
        <p:spPr bwMode="auto">
          <a:xfrm>
            <a:off x="6090612" y="10"/>
            <a:ext cx="6101387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shoe aid logo">
            <a:extLst>
              <a:ext uri="{FF2B5EF4-FFF2-40B4-BE49-F238E27FC236}">
                <a16:creationId xmlns:a16="http://schemas.microsoft.com/office/drawing/2014/main" id="{A5F2B844-D31F-4DBA-B7A1-2BEE94F11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3" y="21755"/>
            <a:ext cx="949960" cy="94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4855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B90DA448-5C27-4FA9-860A-2092A6121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E7E5D-B740-428C-98A3-331CFFD3BA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0" y="2438400"/>
            <a:ext cx="5127029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200,000 homeless &amp; those below the poverty line do not have adequate footwear which causes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</a:rPr>
              <a:t>Trench foot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</a:rPr>
              <a:t>Prevents them from attending job interviews and gaining employment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</a:rPr>
              <a:t>Isolation and low self esteem </a:t>
            </a:r>
          </a:p>
        </p:txBody>
      </p:sp>
      <p:pic>
        <p:nvPicPr>
          <p:cNvPr id="1026" name="Picture 2" descr="https://pbs.twimg.com/media/D5E_HGJXkAAdjPq.jpg:large">
            <a:extLst>
              <a:ext uri="{FF2B5EF4-FFF2-40B4-BE49-F238E27FC236}">
                <a16:creationId xmlns:a16="http://schemas.microsoft.com/office/drawing/2014/main" id="{51AA11BE-C2E7-4DB0-85E1-68E0E5CE4CC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00"/>
          <a:stretch/>
        </p:blipFill>
        <p:spPr bwMode="auto">
          <a:xfrm>
            <a:off x="6090612" y="10"/>
            <a:ext cx="6101387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shoe aid logo">
            <a:extLst>
              <a:ext uri="{FF2B5EF4-FFF2-40B4-BE49-F238E27FC236}">
                <a16:creationId xmlns:a16="http://schemas.microsoft.com/office/drawing/2014/main" id="{37BFCDAC-8554-41E0-BCE2-7DBE0C0081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3" y="21755"/>
            <a:ext cx="949960" cy="94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391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B90DA448-5C27-4FA9-860A-2092A6121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E7E5D-B740-428C-98A3-331CFFD3BA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0" y="2438400"/>
            <a:ext cx="5127029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2 Million shoes are wasted each week which causes</a:t>
            </a:r>
          </a:p>
          <a:p>
            <a:pPr lvl="1"/>
            <a:r>
              <a:rPr lang="en-US" sz="2800" dirty="0"/>
              <a:t>Landfills being overwhelmed with shoe waste</a:t>
            </a:r>
          </a:p>
          <a:p>
            <a:pPr lvl="1"/>
            <a:r>
              <a:rPr lang="en-US" sz="2800" dirty="0"/>
              <a:t>Damage to the environment with shoes taking 100 years to bio degrade </a:t>
            </a:r>
          </a:p>
        </p:txBody>
      </p:sp>
      <p:pic>
        <p:nvPicPr>
          <p:cNvPr id="1026" name="Picture 2" descr="https://pbs.twimg.com/media/D5E_HGJXkAAdjPq.jpg:large">
            <a:extLst>
              <a:ext uri="{FF2B5EF4-FFF2-40B4-BE49-F238E27FC236}">
                <a16:creationId xmlns:a16="http://schemas.microsoft.com/office/drawing/2014/main" id="{51AA11BE-C2E7-4DB0-85E1-68E0E5CE4CC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00"/>
          <a:stretch/>
        </p:blipFill>
        <p:spPr bwMode="auto">
          <a:xfrm>
            <a:off x="6090612" y="10"/>
            <a:ext cx="6101387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shoe aid logo">
            <a:extLst>
              <a:ext uri="{FF2B5EF4-FFF2-40B4-BE49-F238E27FC236}">
                <a16:creationId xmlns:a16="http://schemas.microsoft.com/office/drawing/2014/main" id="{A0B12432-0DFF-4C96-B010-497D8FDB48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3" y="21755"/>
            <a:ext cx="949960" cy="94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039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2C832646-4334-43A5-8024-F772780157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r="6764"/>
          <a:stretch/>
        </p:blipFill>
        <p:spPr>
          <a:xfrm>
            <a:off x="6090307" y="10"/>
            <a:ext cx="6101388" cy="685799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B90DA448-5C27-4FA9-860A-2092A6121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The Solution?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E7E5D-B740-428C-98A3-331CFFD3BA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0" y="2438400"/>
            <a:ext cx="5127029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We source and supply free footwear through our collection and distribution network throughout the UK and worldwide </a:t>
            </a:r>
          </a:p>
          <a:p>
            <a:r>
              <a:rPr lang="en-US" dirty="0">
                <a:solidFill>
                  <a:srgbClr val="000000"/>
                </a:solidFill>
              </a:rPr>
              <a:t>We ensure that no child or adult has to go without Shoes in 2019 and beyond!</a:t>
            </a:r>
          </a:p>
        </p:txBody>
      </p:sp>
      <p:pic>
        <p:nvPicPr>
          <p:cNvPr id="7" name="Picture 2" descr="Image result for shoe aid logo">
            <a:extLst>
              <a:ext uri="{FF2B5EF4-FFF2-40B4-BE49-F238E27FC236}">
                <a16:creationId xmlns:a16="http://schemas.microsoft.com/office/drawing/2014/main" id="{630BFED7-67BE-4EB8-BEBB-568B03043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3" y="21755"/>
            <a:ext cx="949960" cy="94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647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2C832646-4334-43A5-8024-F772780157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r="6764"/>
          <a:stretch/>
        </p:blipFill>
        <p:spPr>
          <a:xfrm>
            <a:off x="6090307" y="10"/>
            <a:ext cx="6101388" cy="685799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B90DA448-5C27-4FA9-860A-2092A6121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More about Shoe Aid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E7E5D-B740-428C-98A3-331CFFD3BA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0" y="2438400"/>
            <a:ext cx="5127029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Talk about the bins, initiatives with celebrities, football clubs etc. use more than one slide for this </a:t>
            </a:r>
          </a:p>
        </p:txBody>
      </p:sp>
      <p:pic>
        <p:nvPicPr>
          <p:cNvPr id="7" name="Picture 2" descr="Image result for shoe aid logo">
            <a:extLst>
              <a:ext uri="{FF2B5EF4-FFF2-40B4-BE49-F238E27FC236}">
                <a16:creationId xmlns:a16="http://schemas.microsoft.com/office/drawing/2014/main" id="{630BFED7-67BE-4EB8-BEBB-568B03043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3" y="21755"/>
            <a:ext cx="949960" cy="94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649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2C832646-4334-43A5-8024-F772780157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r="6764"/>
          <a:stretch/>
        </p:blipFill>
        <p:spPr>
          <a:xfrm>
            <a:off x="6090307" y="10"/>
            <a:ext cx="6101388" cy="685799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B90DA448-5C27-4FA9-860A-2092A6121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More about Shoe Aid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E7E5D-B740-428C-98A3-331CFFD3BA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0" y="2438400"/>
            <a:ext cx="5127029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Talk about the bins, initiatives with celebrities, football clubs etc. use more than one slide for this </a:t>
            </a:r>
          </a:p>
        </p:txBody>
      </p:sp>
      <p:pic>
        <p:nvPicPr>
          <p:cNvPr id="7" name="Picture 2" descr="Image result for shoe aid logo">
            <a:extLst>
              <a:ext uri="{FF2B5EF4-FFF2-40B4-BE49-F238E27FC236}">
                <a16:creationId xmlns:a16="http://schemas.microsoft.com/office/drawing/2014/main" id="{630BFED7-67BE-4EB8-BEBB-568B03043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3" y="21755"/>
            <a:ext cx="949960" cy="94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500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result for shoe aid logo">
            <a:extLst>
              <a:ext uri="{FF2B5EF4-FFF2-40B4-BE49-F238E27FC236}">
                <a16:creationId xmlns:a16="http://schemas.microsoft.com/office/drawing/2014/main" id="{F6955134-FDB1-4533-B47D-87528745F7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3" y="21755"/>
            <a:ext cx="949960" cy="94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B90DA448-5C27-4FA9-860A-2092A6121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Support from Teachers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E7E5D-B740-428C-98A3-331CFFD3BA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0" y="2438400"/>
            <a:ext cx="5127029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Select and support school ambassadors in either primary, secondary or further education</a:t>
            </a:r>
          </a:p>
          <a:p>
            <a:r>
              <a:rPr lang="en-US" dirty="0">
                <a:solidFill>
                  <a:srgbClr val="000000"/>
                </a:solidFill>
              </a:rPr>
              <a:t>Manage the “Future Shoe” and “Promo-Shoe” workshops and competitions (either at a whole school or extra curricular level) </a:t>
            </a:r>
          </a:p>
        </p:txBody>
      </p:sp>
      <p:pic>
        <p:nvPicPr>
          <p:cNvPr id="1026" name="Picture 2" descr="Image result for students in class">
            <a:extLst>
              <a:ext uri="{FF2B5EF4-FFF2-40B4-BE49-F238E27FC236}">
                <a16:creationId xmlns:a16="http://schemas.microsoft.com/office/drawing/2014/main" id="{FD3FF253-3466-4932-ACDC-ACBFCE9DB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159" y="294400"/>
            <a:ext cx="6175841" cy="6451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944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hoe aid logo">
            <a:extLst>
              <a:ext uri="{FF2B5EF4-FFF2-40B4-BE49-F238E27FC236}">
                <a16:creationId xmlns:a16="http://schemas.microsoft.com/office/drawing/2014/main" id="{019EF0CE-BC0C-47A5-B1EC-C53BFCB99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3" y="21755"/>
            <a:ext cx="949960" cy="94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B90DA448-5C27-4FA9-860A-2092A6121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Why be a School Ambassador?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E7E5D-B740-428C-98A3-331CFFD3BA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0" y="2438400"/>
            <a:ext cx="5127029" cy="3785419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GB" dirty="0"/>
              <a:t>Help people and children who really need it</a:t>
            </a:r>
          </a:p>
          <a:p>
            <a:r>
              <a:rPr lang="en-GB" dirty="0"/>
              <a:t>Develop a huge number of skills including team work, organisational and business skills</a:t>
            </a:r>
          </a:p>
          <a:p>
            <a:r>
              <a:rPr lang="en-GB" dirty="0"/>
              <a:t>Excellent experience to add to your CV to show your philanthropic personality and skills</a:t>
            </a:r>
          </a:p>
          <a:p>
            <a:endParaRPr lang="en-US" sz="2000" dirty="0"/>
          </a:p>
        </p:txBody>
      </p:sp>
      <p:pic>
        <p:nvPicPr>
          <p:cNvPr id="7" name="Picture 2" descr="Image result for awards">
            <a:extLst>
              <a:ext uri="{FF2B5EF4-FFF2-40B4-BE49-F238E27FC236}">
                <a16:creationId xmlns:a16="http://schemas.microsoft.com/office/drawing/2014/main" id="{FF79B9D8-39ED-4356-8ED3-63340C6682F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" r="1" b="6778"/>
          <a:stretch/>
        </p:blipFill>
        <p:spPr bwMode="auto">
          <a:xfrm>
            <a:off x="6583680" y="0"/>
            <a:ext cx="5252719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614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488</Words>
  <Application>Microsoft Office PowerPoint</Application>
  <PresentationFormat>Widescreen</PresentationFormat>
  <Paragraphs>59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Shoe Aid in Schools </vt:lpstr>
      <vt:lpstr>The Problem</vt:lpstr>
      <vt:lpstr>The Problem</vt:lpstr>
      <vt:lpstr>The Problem</vt:lpstr>
      <vt:lpstr>The Solution?</vt:lpstr>
      <vt:lpstr>More about Shoe Aid</vt:lpstr>
      <vt:lpstr>More about Shoe Aid</vt:lpstr>
      <vt:lpstr>Support from Teachers</vt:lpstr>
      <vt:lpstr>Why be a School Ambassador?</vt:lpstr>
      <vt:lpstr>Shoe Aid Workshops and Collaborations</vt:lpstr>
      <vt:lpstr>Future Shoe </vt:lpstr>
      <vt:lpstr>Promo Shoe </vt:lpstr>
      <vt:lpstr>Workshop Benefits </vt:lpstr>
      <vt:lpstr>Competition</vt:lpstr>
      <vt:lpstr>Get Involved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Shoe Aid Education Pack Notes</dc:title>
  <dc:creator> </dc:creator>
  <cp:lastModifiedBy> </cp:lastModifiedBy>
  <cp:revision>26</cp:revision>
  <dcterms:created xsi:type="dcterms:W3CDTF">2019-05-14T13:01:08Z</dcterms:created>
  <dcterms:modified xsi:type="dcterms:W3CDTF">2019-06-23T15:06:56Z</dcterms:modified>
</cp:coreProperties>
</file>